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7" r:id="rId7"/>
    <p:sldId id="269" r:id="rId8"/>
    <p:sldId id="270" r:id="rId9"/>
    <p:sldId id="271" r:id="rId10"/>
    <p:sldId id="272" r:id="rId11"/>
    <p:sldId id="273" r:id="rId12"/>
    <p:sldId id="274" r:id="rId13"/>
    <p:sldId id="276" r:id="rId14"/>
    <p:sldId id="275" r:id="rId15"/>
    <p:sldId id="263" r:id="rId16"/>
    <p:sldId id="277" r:id="rId17"/>
    <p:sldId id="265" r:id="rId18"/>
    <p:sldId id="2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4" autoAdjust="0"/>
  </p:normalViewPr>
  <p:slideViewPr>
    <p:cSldViewPr snapToGrid="0">
      <p:cViewPr varScale="1">
        <p:scale>
          <a:sx n="115" d="100"/>
          <a:sy n="115" d="100"/>
        </p:scale>
        <p:origin x="3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06465"/>
            <a:ext cx="8150671" cy="495153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852353" y="0"/>
            <a:ext cx="82656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dirty="0"/>
              <a:t>Государственное бюджетное общеобразовательное учреждение   города Москвы </a:t>
            </a:r>
            <a:r>
              <a:rPr lang="ru-RU" dirty="0" smtClean="0"/>
              <a:t>				  </a:t>
            </a:r>
            <a:r>
              <a:rPr lang="en-US" dirty="0" smtClean="0"/>
              <a:t>   </a:t>
            </a:r>
            <a:r>
              <a:rPr lang="ru-RU" dirty="0" smtClean="0"/>
              <a:t>«</a:t>
            </a:r>
            <a:r>
              <a:rPr lang="ru-RU" dirty="0"/>
              <a:t>Образовательный центр «Протон»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904915" y="1198579"/>
            <a:ext cx="41604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Игра</a:t>
            </a:r>
            <a:r>
              <a:rPr lang="en-US" sz="4000" dirty="0" smtClean="0"/>
              <a:t> “Castle story”</a:t>
            </a:r>
            <a:endParaRPr lang="ru-RU" sz="4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465127" y="4375141"/>
            <a:ext cx="36271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Работу выполнил:</a:t>
            </a:r>
          </a:p>
          <a:p>
            <a:r>
              <a:rPr lang="ru-RU" dirty="0"/>
              <a:t>ученик 10-Т класса</a:t>
            </a:r>
            <a:br>
              <a:rPr lang="ru-RU" dirty="0"/>
            </a:br>
            <a:r>
              <a:rPr lang="ru-RU" dirty="0" err="1" smtClean="0"/>
              <a:t>Кубрин</a:t>
            </a:r>
            <a:r>
              <a:rPr lang="ru-RU" dirty="0" smtClean="0"/>
              <a:t> Алексей Дмитриевич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r>
              <a:rPr lang="ru-RU" dirty="0"/>
              <a:t>Научный руководитель: </a:t>
            </a:r>
          </a:p>
          <a:p>
            <a:r>
              <a:rPr lang="ru-RU" dirty="0"/>
              <a:t>учитель информатики</a:t>
            </a:r>
          </a:p>
          <a:p>
            <a:r>
              <a:rPr lang="ru-RU" dirty="0"/>
              <a:t>Федоров Кирилл Евгеньевич</a:t>
            </a:r>
          </a:p>
        </p:txBody>
      </p:sp>
    </p:spTree>
    <p:extLst>
      <p:ext uri="{BB962C8B-B14F-4D97-AF65-F5344CB8AC3E}">
        <p14:creationId xmlns:p14="http://schemas.microsoft.com/office/powerpoint/2010/main" val="44654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3802" y="1"/>
            <a:ext cx="2855421" cy="789708"/>
          </a:xfrm>
        </p:spPr>
        <p:txBody>
          <a:bodyPr>
            <a:normAutofit/>
          </a:bodyPr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799" y="462897"/>
            <a:ext cx="10131425" cy="1324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Выбор режима</a:t>
            </a:r>
          </a:p>
          <a:p>
            <a:pPr marL="0" indent="0">
              <a:buNone/>
            </a:pPr>
            <a:r>
              <a:rPr lang="ru-RU" sz="2000" dirty="0" smtClean="0"/>
              <a:t>Здесь игроку предоставлены на выбор один из трёх режимов(Пока что игрок может поиграть только в один из режимов это режим 1 на 1)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92081"/>
            <a:ext cx="9007092" cy="50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97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98864" y="0"/>
            <a:ext cx="2905297" cy="786938"/>
          </a:xfrm>
        </p:spPr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799" y="482600"/>
            <a:ext cx="10131425" cy="1279698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 smtClean="0"/>
              <a:t>Выбор карты</a:t>
            </a:r>
          </a:p>
          <a:p>
            <a:pPr marL="0" indent="0">
              <a:buNone/>
            </a:pPr>
            <a:r>
              <a:rPr lang="ru-RU" sz="2000" dirty="0" smtClean="0"/>
              <a:t>Здесь игрок может выбрать одну из карт, на данный момент их только две.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621"/>
            <a:ext cx="9634451" cy="541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21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19646" y="0"/>
            <a:ext cx="2863734" cy="737062"/>
          </a:xfrm>
        </p:spPr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473825"/>
            <a:ext cx="10131425" cy="12275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800" dirty="0" smtClean="0"/>
              <a:t>Окно игры</a:t>
            </a:r>
          </a:p>
          <a:p>
            <a:pPr marL="0" indent="0">
              <a:buNone/>
            </a:pPr>
            <a:r>
              <a:rPr lang="ru-RU" sz="2000" dirty="0" smtClean="0"/>
              <a:t>Здесь после выбора режима и карты происходит игра. На скриншоте представлена одна из игр с моим помощником.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0537"/>
            <a:ext cx="9277004" cy="521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53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2239" y="0"/>
            <a:ext cx="2938548" cy="687185"/>
          </a:xfrm>
        </p:spPr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623455"/>
            <a:ext cx="10131425" cy="845127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 игре есть специальное окно, открывающиеся при нажатии на </a:t>
            </a:r>
            <a:r>
              <a:rPr lang="en-US" dirty="0" smtClean="0"/>
              <a:t>esc</a:t>
            </a:r>
            <a:r>
              <a:rPr lang="ru-RU" dirty="0" smtClean="0"/>
              <a:t>. С помощью него игрок может зайти в настройки, закончить игру без сохранения или сохранить прогресс.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582"/>
            <a:ext cx="9581188" cy="538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04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11333" y="0"/>
            <a:ext cx="2880359" cy="645622"/>
          </a:xfrm>
        </p:spPr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799" y="437958"/>
            <a:ext cx="10131425" cy="1016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Загрузка игры</a:t>
            </a:r>
          </a:p>
          <a:p>
            <a:pPr marL="0" indent="0">
              <a:buNone/>
            </a:pPr>
            <a:r>
              <a:rPr lang="ru-RU" sz="2000" dirty="0" smtClean="0"/>
              <a:t>В этом окне игрок может загрузить сохранённую игру.</a:t>
            </a: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621"/>
            <a:ext cx="9634451" cy="541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74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76301" y="141317"/>
            <a:ext cx="4150419" cy="661016"/>
          </a:xfrm>
        </p:spPr>
        <p:txBody>
          <a:bodyPr/>
          <a:lstStyle/>
          <a:p>
            <a:r>
              <a:rPr lang="ru-RU" dirty="0" smtClean="0"/>
              <a:t>Этапы разработки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797" y="937337"/>
            <a:ext cx="10131425" cy="3649133"/>
          </a:xfrm>
        </p:spPr>
        <p:txBody>
          <a:bodyPr>
            <a:normAutofit lnSpcReduction="10000"/>
          </a:bodyPr>
          <a:lstStyle/>
          <a:p>
            <a:r>
              <a:rPr lang="ru-RU" sz="2000" dirty="0" smtClean="0"/>
              <a:t>Сначала были придуманы идеи, которых нет у конкурента.</a:t>
            </a:r>
          </a:p>
          <a:p>
            <a:r>
              <a:rPr lang="ru-RU" sz="2000" dirty="0" smtClean="0"/>
              <a:t>После этого нарисовал все текстуры, которые </a:t>
            </a:r>
            <a:r>
              <a:rPr lang="ru-RU" sz="2000" dirty="0" smtClean="0"/>
              <a:t>мне понадобятся на первых порах.</a:t>
            </a:r>
            <a:endParaRPr lang="ru-RU" sz="2000" dirty="0" smtClean="0"/>
          </a:p>
          <a:p>
            <a:r>
              <a:rPr lang="ru-RU" sz="2000" dirty="0" smtClean="0"/>
              <a:t>Создал карты для одного из режимов.</a:t>
            </a:r>
          </a:p>
          <a:p>
            <a:r>
              <a:rPr lang="ru-RU" sz="2000" dirty="0" smtClean="0"/>
              <a:t>Создал начальный экран, настройки, выбор режима игры, выбор карты.</a:t>
            </a:r>
          </a:p>
          <a:p>
            <a:r>
              <a:rPr lang="ru-RU" sz="2000" dirty="0" smtClean="0"/>
              <a:t>Потом начался самый долгий и сложный этап – создание механик игры, разработка одного из режимов, создание юнитов игроков, которыми будут сражаться играющие.</a:t>
            </a:r>
          </a:p>
          <a:p>
            <a:r>
              <a:rPr lang="en-US" sz="2000" dirty="0" smtClean="0"/>
              <a:t>Beta test(</a:t>
            </a:r>
            <a:r>
              <a:rPr lang="ru-RU" sz="2000" dirty="0" smtClean="0"/>
              <a:t>Вывел </a:t>
            </a:r>
            <a:r>
              <a:rPr lang="ru-RU" sz="2000" dirty="0" smtClean="0"/>
              <a:t>один из режимов в </a:t>
            </a:r>
            <a:r>
              <a:rPr lang="ru-RU" sz="2000" dirty="0" smtClean="0"/>
              <a:t>этап бета теста для выявления багов и </a:t>
            </a:r>
            <a:r>
              <a:rPr lang="ru-RU" sz="2000" dirty="0" err="1" smtClean="0"/>
              <a:t>ребаланса</a:t>
            </a:r>
            <a:r>
              <a:rPr lang="ru-RU" sz="2000" dirty="0" smtClean="0"/>
              <a:t> </a:t>
            </a:r>
            <a:r>
              <a:rPr lang="ru-RU" sz="2000" dirty="0" smtClean="0"/>
              <a:t>игры).</a:t>
            </a:r>
          </a:p>
          <a:p>
            <a:r>
              <a:rPr lang="ru-RU" sz="2000" dirty="0" smtClean="0"/>
              <a:t>Сделал обучение и начал работу над редактором карт.</a:t>
            </a:r>
            <a:endParaRPr lang="ru-RU" sz="2000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408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4755" y="0"/>
            <a:ext cx="6313515" cy="928255"/>
          </a:xfrm>
        </p:spPr>
        <p:txBody>
          <a:bodyPr/>
          <a:lstStyle/>
          <a:p>
            <a:r>
              <a:rPr lang="ru-RU" dirty="0" smtClean="0"/>
              <a:t>Демонстрация результатов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799" y="928255"/>
            <a:ext cx="10131425" cy="2105737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Более подробно об проекте рассказано в это</a:t>
            </a:r>
            <a:r>
              <a:rPr lang="ru-RU" sz="2000" dirty="0"/>
              <a:t>м</a:t>
            </a:r>
            <a:r>
              <a:rPr lang="ru-RU" sz="2000" dirty="0" smtClean="0"/>
              <a:t> видео</a:t>
            </a:r>
            <a:r>
              <a:rPr lang="en-US" sz="2000" dirty="0"/>
              <a:t>: https://youtu.be/vCEFpZdq6pk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32968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7552" y="102525"/>
            <a:ext cx="5207922" cy="712124"/>
          </a:xfrm>
        </p:spPr>
        <p:txBody>
          <a:bodyPr/>
          <a:lstStyle/>
          <a:p>
            <a:r>
              <a:rPr lang="ru-RU" dirty="0" smtClean="0"/>
              <a:t>Перспективы развития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814649"/>
            <a:ext cx="10131425" cy="5370021"/>
          </a:xfrm>
        </p:spPr>
        <p:txBody>
          <a:bodyPr>
            <a:noAutofit/>
          </a:bodyPr>
          <a:lstStyle/>
          <a:p>
            <a:r>
              <a:rPr lang="ru-RU" sz="2000" dirty="0"/>
              <a:t>Их не мало, есть много того, что я не успел реализовать </a:t>
            </a:r>
            <a:r>
              <a:rPr lang="ru-RU" sz="2000" dirty="0" smtClean="0"/>
              <a:t>на данный момент, </a:t>
            </a:r>
            <a:r>
              <a:rPr lang="ru-RU" sz="2000" dirty="0"/>
              <a:t>вот самые яркие</a:t>
            </a:r>
            <a:r>
              <a:rPr lang="en-US" sz="2000" dirty="0"/>
              <a:t>:</a:t>
            </a:r>
          </a:p>
          <a:p>
            <a:r>
              <a:rPr lang="ru-RU" sz="2000" dirty="0" smtClean="0"/>
              <a:t>Карты</a:t>
            </a:r>
            <a:r>
              <a:rPr lang="en-US" sz="2000" dirty="0" smtClean="0"/>
              <a:t>: </a:t>
            </a:r>
            <a:r>
              <a:rPr lang="ru-RU" sz="2000" dirty="0" smtClean="0"/>
              <a:t>В игру нужно добавить больше карт для более разнообразной игры.</a:t>
            </a:r>
          </a:p>
          <a:p>
            <a:r>
              <a:rPr lang="ru-RU" sz="2000" dirty="0" smtClean="0"/>
              <a:t>Войска</a:t>
            </a:r>
            <a:r>
              <a:rPr lang="en-US" sz="2000" dirty="0" smtClean="0"/>
              <a:t>: </a:t>
            </a:r>
            <a:r>
              <a:rPr lang="ru-RU" sz="2000" dirty="0" smtClean="0"/>
              <a:t>Сейчас в </a:t>
            </a:r>
            <a:r>
              <a:rPr lang="ru-RU" sz="2000" dirty="0"/>
              <a:t>и</a:t>
            </a:r>
            <a:r>
              <a:rPr lang="ru-RU" sz="2000" dirty="0" smtClean="0"/>
              <a:t>гре только один тип войск, но в будущем будут введены как минимум ещё лучники и копейщики.</a:t>
            </a:r>
          </a:p>
          <a:p>
            <a:r>
              <a:rPr lang="ru-RU" sz="2000" dirty="0" smtClean="0"/>
              <a:t>Сделать режимы</a:t>
            </a:r>
            <a:r>
              <a:rPr lang="en-US" sz="2000" dirty="0" smtClean="0"/>
              <a:t>: </a:t>
            </a:r>
            <a:r>
              <a:rPr lang="ru-RU" sz="2000" dirty="0" smtClean="0"/>
              <a:t>На данный момент готов только один режим, но чтобы моя игра отличалась от конкурентов я должен реализовать ещё два(</a:t>
            </a:r>
            <a:r>
              <a:rPr lang="en-US" sz="2000" dirty="0" smtClean="0"/>
              <a:t>Waves </a:t>
            </a:r>
            <a:r>
              <a:rPr lang="ru-RU" sz="2000" dirty="0" smtClean="0"/>
              <a:t>и </a:t>
            </a:r>
            <a:r>
              <a:rPr lang="en-US" sz="2000" dirty="0" smtClean="0"/>
              <a:t>Invasion</a:t>
            </a:r>
            <a:r>
              <a:rPr lang="ru-RU" sz="2000" dirty="0" smtClean="0"/>
              <a:t>).</a:t>
            </a:r>
          </a:p>
          <a:p>
            <a:r>
              <a:rPr lang="ru-RU" sz="2000" dirty="0" smtClean="0"/>
              <a:t>Разработать бота для режима 1 на 1</a:t>
            </a:r>
            <a:r>
              <a:rPr lang="en-US" sz="2000" dirty="0" smtClean="0"/>
              <a:t>: </a:t>
            </a:r>
            <a:r>
              <a:rPr lang="ru-RU" sz="2000" dirty="0" smtClean="0"/>
              <a:t>Пока что в этом режиме можно играть только с реальным человеком, но ведь иногда не получается играть вдвоём, поэтому нужен бот(по – хорошему с настраиваемой сложностью).</a:t>
            </a:r>
          </a:p>
          <a:p>
            <a:r>
              <a:rPr lang="ru-RU" sz="2000" dirty="0" smtClean="0"/>
              <a:t>Создать больше механик</a:t>
            </a:r>
            <a:r>
              <a:rPr lang="en-US" sz="2000" dirty="0" smtClean="0"/>
              <a:t>: </a:t>
            </a:r>
            <a:r>
              <a:rPr lang="ru-RU" sz="2000" dirty="0" smtClean="0"/>
              <a:t>Пока что не ясно какие нужно именно создать механики, как минимум нужно </a:t>
            </a:r>
            <a:r>
              <a:rPr lang="ru-RU" sz="2000" dirty="0" smtClean="0"/>
              <a:t>расширить </a:t>
            </a:r>
            <a:r>
              <a:rPr lang="ru-RU" sz="2000" dirty="0" smtClean="0"/>
              <a:t>систему </a:t>
            </a:r>
            <a:r>
              <a:rPr lang="ru-RU" sz="2000" dirty="0" err="1" smtClean="0"/>
              <a:t>крафтинга</a:t>
            </a:r>
            <a:r>
              <a:rPr lang="ru-RU" sz="2000" dirty="0" smtClean="0"/>
              <a:t> и добавить требование армии к еде.</a:t>
            </a:r>
          </a:p>
          <a:p>
            <a:r>
              <a:rPr lang="ru-RU" sz="2000" dirty="0" smtClean="0"/>
              <a:t>Добавить анимации в </a:t>
            </a:r>
            <a:r>
              <a:rPr lang="ru-RU" sz="2000" dirty="0" smtClean="0"/>
              <a:t>игру, для того чтобы у игрока было ощущение того, что он управляет государством, а не обычными картинками.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413248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2993" y="-133003"/>
            <a:ext cx="4417031" cy="860522"/>
          </a:xfrm>
        </p:spPr>
        <p:txBody>
          <a:bodyPr/>
          <a:lstStyle/>
          <a:p>
            <a:r>
              <a:rPr lang="ru-RU" dirty="0" smtClean="0"/>
              <a:t>Список литературы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797" y="532016"/>
            <a:ext cx="10131425" cy="2734886"/>
          </a:xfrm>
        </p:spPr>
        <p:txBody>
          <a:bodyPr>
            <a:normAutofit/>
          </a:bodyPr>
          <a:lstStyle/>
          <a:p>
            <a:r>
              <a:rPr lang="ru-RU" dirty="0"/>
              <a:t>Документация по работе с библиотекой </a:t>
            </a:r>
            <a:r>
              <a:rPr lang="en-US" dirty="0" err="1"/>
              <a:t>PyGame</a:t>
            </a:r>
            <a:r>
              <a:rPr lang="en-US" dirty="0"/>
              <a:t>: https://web.archive.org/web/20220223214213/https://www.pygame.org/docs/</a:t>
            </a:r>
            <a:r>
              <a:rPr lang="ru-RU" dirty="0"/>
              <a:t> </a:t>
            </a:r>
          </a:p>
          <a:p>
            <a:r>
              <a:rPr lang="ru-RU" dirty="0" smtClean="0"/>
              <a:t>Статья </a:t>
            </a:r>
            <a:r>
              <a:rPr lang="ru-RU" dirty="0"/>
              <a:t>об разработки игр</a:t>
            </a:r>
            <a:r>
              <a:rPr lang="en-US" dirty="0"/>
              <a:t>:									       </a:t>
            </a:r>
            <a:r>
              <a:rPr lang="en-US" dirty="0" smtClean="0"/>
              <a:t> https</a:t>
            </a:r>
            <a:r>
              <a:rPr lang="en-US" dirty="0"/>
              <a:t>://</a:t>
            </a:r>
            <a:r>
              <a:rPr lang="en-US" dirty="0" smtClean="0"/>
              <a:t>dtf.ru/gamedev/849688-s-chego-nachat-delat-igru-poshagovaya-instrukciya</a:t>
            </a:r>
            <a:endParaRPr lang="ru-RU" dirty="0" smtClean="0"/>
          </a:p>
          <a:p>
            <a:r>
              <a:rPr lang="ru-RU" dirty="0"/>
              <a:t>Документация по работе с языком </a:t>
            </a:r>
            <a:r>
              <a:rPr lang="en-US" dirty="0" smtClean="0"/>
              <a:t>Python:</a:t>
            </a:r>
            <a:r>
              <a:rPr lang="ru-RU" dirty="0" smtClean="0"/>
              <a:t>                                       </a:t>
            </a:r>
            <a:r>
              <a:rPr lang="en-US" dirty="0" smtClean="0"/>
              <a:t>https</a:t>
            </a:r>
            <a:r>
              <a:rPr lang="en-US" dirty="0"/>
              <a:t>://docs.python.org/3/index.html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67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79971" y="403168"/>
            <a:ext cx="3991293" cy="5245330"/>
          </a:xfrm>
        </p:spPr>
        <p:txBody>
          <a:bodyPr>
            <a:normAutofit/>
          </a:bodyPr>
          <a:lstStyle/>
          <a:p>
            <a:pPr algn="just"/>
            <a:r>
              <a:rPr lang="ru-RU" sz="2000" dirty="0" smtClean="0"/>
              <a:t>Игры жанра </a:t>
            </a:r>
            <a:r>
              <a:rPr lang="en-US" sz="2000" dirty="0" smtClean="0"/>
              <a:t>“</a:t>
            </a:r>
            <a:r>
              <a:rPr lang="ru-RU" sz="2000" dirty="0" smtClean="0"/>
              <a:t>Стратегия</a:t>
            </a:r>
            <a:r>
              <a:rPr lang="en-US" sz="2000" dirty="0" smtClean="0"/>
              <a:t>”</a:t>
            </a:r>
            <a:r>
              <a:rPr lang="ru-RU" sz="2000" dirty="0" smtClean="0"/>
              <a:t> всегда были востребованы, но во многих из них очень много механик, это делает их сложными для понимания. Конечно, в этих играх есть обучение, но оно не может показать механик, которые были придуманы игроками. Поэтому многие пользователи избегают таких игр из–за их сложности.   </a:t>
            </a:r>
          </a:p>
          <a:p>
            <a:pPr algn="just"/>
            <a:r>
              <a:rPr lang="ru-RU" sz="2000" dirty="0" smtClean="0"/>
              <a:t>(Слева представлен пример из одной игры. Это одна из вкладок развития, а их там 19).</a:t>
            </a:r>
            <a:endParaRPr lang="ru-RU" sz="2000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636568" y="0"/>
            <a:ext cx="2396144" cy="806336"/>
          </a:xfrm>
        </p:spPr>
        <p:txBody>
          <a:bodyPr/>
          <a:lstStyle/>
          <a:p>
            <a:pPr algn="just"/>
            <a:r>
              <a:rPr lang="ru-RU" dirty="0" smtClean="0"/>
              <a:t>проблема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45"/>
            <a:ext cx="8347161" cy="61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1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19646" y="0"/>
            <a:ext cx="2863734" cy="895004"/>
          </a:xfrm>
        </p:spPr>
        <p:txBody>
          <a:bodyPr/>
          <a:lstStyle/>
          <a:p>
            <a:r>
              <a:rPr lang="ru-RU" dirty="0" smtClean="0"/>
              <a:t>Конкуренты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788324"/>
            <a:ext cx="10131425" cy="2515986"/>
          </a:xfrm>
        </p:spPr>
        <p:txBody>
          <a:bodyPr/>
          <a:lstStyle/>
          <a:p>
            <a:r>
              <a:rPr lang="ru-RU" sz="2000" dirty="0" smtClean="0"/>
              <a:t>Был найден только один конкурент , у которого похожая реализация игры – это</a:t>
            </a:r>
            <a:r>
              <a:rPr lang="en-US" sz="2000" dirty="0" smtClean="0"/>
              <a:t> </a:t>
            </a:r>
            <a:r>
              <a:rPr lang="ru-RU" sz="2000" dirty="0" smtClean="0"/>
              <a:t>игра </a:t>
            </a:r>
            <a:r>
              <a:rPr lang="en-US" sz="2000" dirty="0" smtClean="0"/>
              <a:t>“The Battle of </a:t>
            </a:r>
            <a:r>
              <a:rPr lang="en-US" sz="2000" dirty="0" err="1" smtClean="0"/>
              <a:t>Polytopia</a:t>
            </a:r>
            <a:r>
              <a:rPr lang="en-US" sz="2000" dirty="0" smtClean="0"/>
              <a:t>”</a:t>
            </a:r>
            <a:r>
              <a:rPr lang="ru-RU" sz="2000" dirty="0" smtClean="0"/>
              <a:t>.</a:t>
            </a:r>
          </a:p>
          <a:p>
            <a:r>
              <a:rPr lang="ru-RU" sz="2000" dirty="0"/>
              <a:t>О</a:t>
            </a:r>
            <a:r>
              <a:rPr lang="ru-RU" sz="2000" dirty="0" smtClean="0"/>
              <a:t>богнать её по качеству графики или количеству механик физически не представляется возможным, так как игра продвигается в развитии уже как 8 лет. Она успешно удерживает игроков качественным контентом и необычными механиками.</a:t>
            </a:r>
          </a:p>
          <a:p>
            <a:r>
              <a:rPr lang="ru-RU" sz="2000" dirty="0"/>
              <a:t>Вывод</a:t>
            </a:r>
            <a:r>
              <a:rPr lang="en-US" sz="2000" dirty="0"/>
              <a:t>: </a:t>
            </a:r>
            <a:r>
              <a:rPr lang="ru-RU" sz="2000" dirty="0"/>
              <a:t>нужно искать идеи для игры, которые не присутствуют в </a:t>
            </a:r>
            <a:r>
              <a:rPr lang="ru-RU" sz="2000" dirty="0" err="1"/>
              <a:t>Полутопии</a:t>
            </a:r>
            <a:r>
              <a:rPr lang="ru-RU" sz="2000" dirty="0"/>
              <a:t>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1018"/>
            <a:ext cx="6945745" cy="390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96685" y="82666"/>
            <a:ext cx="4509654" cy="5197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Решение проблемы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2302" y="342516"/>
            <a:ext cx="10131425" cy="17522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000" dirty="0" smtClean="0"/>
          </a:p>
          <a:p>
            <a:r>
              <a:rPr lang="ru-RU" sz="2000" dirty="0" smtClean="0"/>
              <a:t>Нужно найти интересные идеи которые не были реализованы  у конкурента.</a:t>
            </a:r>
          </a:p>
          <a:p>
            <a:r>
              <a:rPr lang="ru-RU" sz="2000" dirty="0"/>
              <a:t>П</a:t>
            </a:r>
            <a:r>
              <a:rPr lang="ru-RU" sz="2000" dirty="0" smtClean="0"/>
              <a:t>еределать механики уже имеющиеся у этой игры(Сделать их более интересными).</a:t>
            </a:r>
          </a:p>
          <a:p>
            <a:r>
              <a:rPr lang="ru-RU" sz="2000" dirty="0" smtClean="0"/>
              <a:t>Проанализировать их ошибки и не допустить в своей игре.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87955"/>
            <a:ext cx="8304415" cy="467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59769" y="0"/>
            <a:ext cx="4983479" cy="762000"/>
          </a:xfrm>
        </p:spPr>
        <p:txBody>
          <a:bodyPr/>
          <a:lstStyle/>
          <a:p>
            <a:r>
              <a:rPr lang="ru-RU" dirty="0" smtClean="0"/>
              <a:t>Уникальная ценность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797" y="546025"/>
            <a:ext cx="10131425" cy="2280304"/>
          </a:xfrm>
        </p:spPr>
        <p:txBody>
          <a:bodyPr/>
          <a:lstStyle/>
          <a:p>
            <a:r>
              <a:rPr lang="ru-RU" sz="2000" dirty="0"/>
              <a:t>Итак, чем же отличается моя игра от </a:t>
            </a:r>
            <a:r>
              <a:rPr lang="ru-RU" sz="2000" dirty="0" err="1"/>
              <a:t>Полутопии</a:t>
            </a:r>
            <a:r>
              <a:rPr lang="ru-RU" sz="2000" dirty="0"/>
              <a:t>?(Режимами и Механиками)</a:t>
            </a:r>
          </a:p>
          <a:p>
            <a:r>
              <a:rPr lang="ru-RU" sz="2000" dirty="0"/>
              <a:t>Были придуманы два режима которых нет у конкурента.</a:t>
            </a:r>
          </a:p>
          <a:p>
            <a:r>
              <a:rPr lang="ru-RU" sz="2000" dirty="0"/>
              <a:t>Механики в моей игре отличаются от механик в </a:t>
            </a:r>
            <a:r>
              <a:rPr lang="ru-RU" sz="2000" dirty="0" err="1"/>
              <a:t>Полутопии</a:t>
            </a:r>
            <a:r>
              <a:rPr lang="ru-RU" sz="2000" dirty="0"/>
              <a:t>(Яркий пример – это система ресурсов, а в будущем и </a:t>
            </a:r>
            <a:r>
              <a:rPr lang="ru-RU" sz="2000" dirty="0" err="1"/>
              <a:t>крафтинга</a:t>
            </a:r>
            <a:r>
              <a:rPr lang="ru-RU" sz="2000" dirty="0"/>
              <a:t>)</a:t>
            </a:r>
          </a:p>
          <a:p>
            <a:r>
              <a:rPr lang="ru-RU" dirty="0" smtClean="0"/>
              <a:t>А так же в игре присутствует редактор карт, в котором игрок может создать сам себе карту.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9949"/>
            <a:ext cx="5822602" cy="327521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603" y="3303730"/>
            <a:ext cx="6318702" cy="355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4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98864" y="0"/>
            <a:ext cx="2905297" cy="685954"/>
          </a:xfrm>
        </p:spPr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799" y="552951"/>
            <a:ext cx="10131425" cy="1275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Начальный экран</a:t>
            </a:r>
          </a:p>
          <a:p>
            <a:pPr marL="0" indent="0">
              <a:buNone/>
            </a:pPr>
            <a:r>
              <a:rPr lang="ru-RU" sz="2000" dirty="0" smtClean="0"/>
              <a:t>На начальном экране можно начать новую игру, загрузить игру, зайти в настройки, пройти обучение, перейти к созданию карты, а так же просто выйти из игры.</a:t>
            </a:r>
            <a:endParaRPr lang="ru-RU" sz="2000" dirty="0"/>
          </a:p>
        </p:txBody>
      </p:sp>
      <p:pic>
        <p:nvPicPr>
          <p:cNvPr id="1026" name="Picture 2" descr="https://cdn.discordapp.com/attachments/864746648958009387/946845816050569226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1"/>
            <a:ext cx="8940798" cy="502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721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90549" y="0"/>
            <a:ext cx="2921923" cy="604058"/>
          </a:xfrm>
        </p:spPr>
        <p:txBody>
          <a:bodyPr>
            <a:noAutofit/>
          </a:bodyPr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797" y="495992"/>
            <a:ext cx="10131425" cy="152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800" dirty="0" smtClean="0"/>
              <a:t>Настройки</a:t>
            </a:r>
          </a:p>
          <a:p>
            <a:pPr marL="0" indent="0">
              <a:buNone/>
            </a:pPr>
            <a:r>
              <a:rPr lang="ru-RU" sz="2000" dirty="0" smtClean="0"/>
              <a:t>В этом окне можно отключить или включить звуки в игре и фоновую музыку, вернуться обратно на главный экран. Если ты зашел в настройки будучи играя катку то в настройках появится кнопка позволяющая продолжить </a:t>
            </a:r>
            <a:r>
              <a:rPr lang="ru-RU" sz="2000" dirty="0"/>
              <a:t>и</a:t>
            </a:r>
            <a:r>
              <a:rPr lang="ru-RU" sz="2000" dirty="0" smtClean="0"/>
              <a:t>гру без потери прогресса.</a:t>
            </a: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66999"/>
            <a:ext cx="8695113" cy="489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95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76596" y="0"/>
            <a:ext cx="2949834" cy="545869"/>
          </a:xfrm>
        </p:spPr>
        <p:txBody>
          <a:bodyPr>
            <a:noAutofit/>
          </a:bodyPr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545869"/>
            <a:ext cx="10131425" cy="13494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800" dirty="0" smtClean="0"/>
              <a:t>Обучение</a:t>
            </a:r>
          </a:p>
          <a:p>
            <a:pPr marL="0" indent="0">
              <a:buNone/>
            </a:pPr>
            <a:r>
              <a:rPr lang="ru-RU" sz="2000" dirty="0" smtClean="0"/>
              <a:t>Здесь игрок сможет узнать все тонкости игры. Есть выбор между обычным текстовым обучением и обучением в виде видео.</a:t>
            </a:r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796"/>
            <a:ext cx="9177251" cy="516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7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44337" y="0"/>
            <a:ext cx="2614352" cy="54032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432262"/>
            <a:ext cx="10131425" cy="11580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800" dirty="0" smtClean="0"/>
              <a:t>Редактор карт</a:t>
            </a:r>
          </a:p>
          <a:p>
            <a:pPr marL="0" indent="0">
              <a:buNone/>
            </a:pPr>
            <a:r>
              <a:rPr lang="ru-RU" sz="2000" dirty="0" smtClean="0"/>
              <a:t>В этом окне игрок может создать свою собственную карту(Это функция пока что не до делана).</a:t>
            </a: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861"/>
            <a:ext cx="9257050" cy="520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00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492</TotalTime>
  <Words>790</Words>
  <Application>Microsoft Office PowerPoint</Application>
  <PresentationFormat>Широкоэкранный</PresentationFormat>
  <Paragraphs>73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Небеса</vt:lpstr>
      <vt:lpstr>Презентация PowerPoint</vt:lpstr>
      <vt:lpstr>проблема</vt:lpstr>
      <vt:lpstr>Конкуренты</vt:lpstr>
      <vt:lpstr>Решение проблемы</vt:lpstr>
      <vt:lpstr>Уникальная ценность</vt:lpstr>
      <vt:lpstr>Архитектура</vt:lpstr>
      <vt:lpstr>Архитектура</vt:lpstr>
      <vt:lpstr>архитектура</vt:lpstr>
      <vt:lpstr>архитектура</vt:lpstr>
      <vt:lpstr>Архитектура</vt:lpstr>
      <vt:lpstr>архитектура</vt:lpstr>
      <vt:lpstr>архитектура</vt:lpstr>
      <vt:lpstr>архитектура</vt:lpstr>
      <vt:lpstr>архитектура</vt:lpstr>
      <vt:lpstr>Этапы разработки</vt:lpstr>
      <vt:lpstr>Демонстрация результатов</vt:lpstr>
      <vt:lpstr>Перспективы развития</vt:lpstr>
      <vt:lpstr>Список литературы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Леша</dc:creator>
  <cp:lastModifiedBy>Alex Kubrin</cp:lastModifiedBy>
  <cp:revision>33</cp:revision>
  <dcterms:created xsi:type="dcterms:W3CDTF">2022-01-22T13:57:01Z</dcterms:created>
  <dcterms:modified xsi:type="dcterms:W3CDTF">2022-02-26T12:57:44Z</dcterms:modified>
</cp:coreProperties>
</file>